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60" r:id="rId2"/>
    <p:sldId id="258" r:id="rId3"/>
    <p:sldId id="259" r:id="rId4"/>
    <p:sldId id="297" r:id="rId5"/>
    <p:sldId id="304" r:id="rId6"/>
    <p:sldId id="296" r:id="rId7"/>
    <p:sldId id="302" r:id="rId8"/>
    <p:sldId id="305" r:id="rId9"/>
    <p:sldId id="306" r:id="rId10"/>
    <p:sldId id="279" r:id="rId11"/>
    <p:sldId id="292" r:id="rId12"/>
    <p:sldId id="294" r:id="rId13"/>
    <p:sldId id="295" r:id="rId14"/>
    <p:sldId id="291" r:id="rId15"/>
    <p:sldId id="293" r:id="rId16"/>
    <p:sldId id="298" r:id="rId17"/>
    <p:sldId id="301" r:id="rId18"/>
    <p:sldId id="300" r:id="rId19"/>
    <p:sldId id="303" r:id="rId20"/>
    <p:sldId id="288" r:id="rId21"/>
    <p:sldId id="286" r:id="rId22"/>
    <p:sldId id="287" r:id="rId23"/>
    <p:sldId id="289" r:id="rId24"/>
    <p:sldId id="290" r:id="rId25"/>
    <p:sldId id="264" r:id="rId26"/>
    <p:sldId id="263" r:id="rId27"/>
    <p:sldId id="265" r:id="rId28"/>
    <p:sldId id="262" r:id="rId29"/>
    <p:sldId id="267" r:id="rId30"/>
    <p:sldId id="268" r:id="rId31"/>
    <p:sldId id="269" r:id="rId32"/>
    <p:sldId id="271" r:id="rId33"/>
    <p:sldId id="272" r:id="rId34"/>
    <p:sldId id="270" r:id="rId35"/>
    <p:sldId id="273" r:id="rId36"/>
    <p:sldId id="274" r:id="rId37"/>
    <p:sldId id="276" r:id="rId38"/>
    <p:sldId id="277" r:id="rId39"/>
    <p:sldId id="278" r:id="rId40"/>
    <p:sldId id="281" r:id="rId41"/>
    <p:sldId id="280" r:id="rId42"/>
    <p:sldId id="284" r:id="rId43"/>
    <p:sldId id="282" r:id="rId44"/>
    <p:sldId id="283" r:id="rId45"/>
    <p:sldId id="285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304"/>
            <p14:sldId id="296"/>
            <p14:sldId id="302"/>
            <p14:sldId id="305"/>
            <p14:sldId id="306"/>
            <p14:sldId id="279"/>
            <p14:sldId id="292"/>
            <p14:sldId id="294"/>
            <p14:sldId id="295"/>
            <p14:sldId id="291"/>
            <p14:sldId id="293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49.png"/><Relationship Id="rId7" Type="http://schemas.openxmlformats.org/officeDocument/2006/relationships/image" Target="../media/image139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11" Type="http://schemas.openxmlformats.org/officeDocument/2006/relationships/image" Target="../media/image79.png"/><Relationship Id="rId5" Type="http://schemas.openxmlformats.org/officeDocument/2006/relationships/image" Target="../media/image137.png"/><Relationship Id="rId10" Type="http://schemas.openxmlformats.org/officeDocument/2006/relationships/image" Target="../media/image81.png"/><Relationship Id="rId4" Type="http://schemas.openxmlformats.org/officeDocument/2006/relationships/image" Target="../media/image150.png"/><Relationship Id="rId9" Type="http://schemas.openxmlformats.org/officeDocument/2006/relationships/image" Target="../media/image1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L/H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42002" y="59698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679483" y="1105661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96396" y="130940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7F15D-2D58-C401-1AF8-8013B8393A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08B4A8AC-9F2A-C246-9286-7D2F4E123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637" y="1235457"/>
            <a:ext cx="2533650" cy="381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5FD0922-C300-F978-2BAD-3A0CD273C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937" y="2018055"/>
            <a:ext cx="6677025" cy="400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68BD12-F707-7E9F-D73A-54845B8F7323}"/>
              </a:ext>
            </a:extLst>
          </p:cNvPr>
          <p:cNvSpPr txBox="1"/>
          <p:nvPr/>
        </p:nvSpPr>
        <p:spPr>
          <a:xfrm>
            <a:off x="3076575" y="458350"/>
            <a:ext cx="268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</a:t>
            </a:r>
            <a:r>
              <a:rPr lang="en-US" sz="2400" i="1" dirty="0" err="1"/>
              <a:t>i</a:t>
            </a:r>
            <a:r>
              <a:rPr lang="en-US" sz="2400" i="1" dirty="0"/>
              <a:t> </a:t>
            </a:r>
            <a:r>
              <a:rPr lang="en-US" sz="2400" dirty="0"/>
              <a:t>as </a:t>
            </a:r>
            <a:r>
              <a:rPr lang="en-US" sz="2400" b="1" dirty="0">
                <a:solidFill>
                  <a:schemeClr val="accent1"/>
                </a:solidFill>
              </a:rPr>
              <a:t>L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accent1"/>
                </a:solidFill>
              </a:rPr>
              <a:t>H</a:t>
            </a:r>
            <a:r>
              <a:rPr lang="en-US" sz="2400" dirty="0"/>
              <a:t>: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F136D7-8D74-E0E4-DDE7-AA3E45F9FFAC}"/>
              </a:ext>
            </a:extLst>
          </p:cNvPr>
          <p:cNvSpPr/>
          <p:nvPr/>
        </p:nvSpPr>
        <p:spPr>
          <a:xfrm>
            <a:off x="5762625" y="1206882"/>
            <a:ext cx="800100" cy="4616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F202C-893B-E418-9804-DE4BDA86185D}"/>
              </a:ext>
            </a:extLst>
          </p:cNvPr>
          <p:cNvSpPr/>
          <p:nvPr/>
        </p:nvSpPr>
        <p:spPr>
          <a:xfrm>
            <a:off x="8562975" y="1955487"/>
            <a:ext cx="409575" cy="4616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A490D9-8DAF-C462-1EB0-3EE910F82A10}"/>
              </a:ext>
            </a:extLst>
          </p:cNvPr>
          <p:cNvSpPr txBox="1"/>
          <p:nvPr/>
        </p:nvSpPr>
        <p:spPr>
          <a:xfrm>
            <a:off x="7553329" y="981913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Pure height profiles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A5F477-C95A-A11D-FC75-C98116D87DBD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653216" y="1166579"/>
            <a:ext cx="900113" cy="24628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41B8B0-4522-272E-91C9-9B50D25F4895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8691567" y="1351245"/>
            <a:ext cx="0" cy="49536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584C24B-914A-2EDB-E0BE-689F3A1C6A1A}"/>
              </a:ext>
            </a:extLst>
          </p:cNvPr>
          <p:cNvSpPr/>
          <p:nvPr/>
        </p:nvSpPr>
        <p:spPr>
          <a:xfrm>
            <a:off x="3886199" y="1154197"/>
            <a:ext cx="485774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0A38C9-626B-79D0-4F0B-42B0D7EB4CE3}"/>
              </a:ext>
            </a:extLst>
          </p:cNvPr>
          <p:cNvSpPr txBox="1"/>
          <p:nvPr/>
        </p:nvSpPr>
        <p:spPr>
          <a:xfrm>
            <a:off x="696514" y="1210573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Mixed height profiles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120EB4-F142-1062-5D00-5B6A1499AF66}"/>
              </a:ext>
            </a:extLst>
          </p:cNvPr>
          <p:cNvCxnSpPr>
            <a:cxnSpLocks/>
          </p:cNvCxnSpPr>
          <p:nvPr/>
        </p:nvCxnSpPr>
        <p:spPr>
          <a:xfrm flipV="1">
            <a:off x="3000375" y="1385029"/>
            <a:ext cx="778669" cy="21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05" y="3819207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1447203" y="3289485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554389" y="3289485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786" y="4198224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6200" y="4686657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5785" y="3919735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5785" y="3712159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7023364" y="3615051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7075325" y="4144246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872132" y="3847402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65581FA-18D9-0442-FDD2-967B99BE03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6846" y="5468148"/>
            <a:ext cx="2492958" cy="40793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7136547" y="4603397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861968" y="4620286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861968" y="53489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8909320" y="699722"/>
            <a:ext cx="2819400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981" y="652264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0194" y="92207"/>
            <a:ext cx="2188369" cy="560057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578" y="3913119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702065" y="5756322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0501" y="3326622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0501" y="89504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6754</TotalTime>
  <Words>676</Words>
  <Application>Microsoft Office PowerPoint</Application>
  <PresentationFormat>Widescreen</PresentationFormat>
  <Paragraphs>228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L/H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106</cp:revision>
  <dcterms:created xsi:type="dcterms:W3CDTF">2022-07-26T19:04:22Z</dcterms:created>
  <dcterms:modified xsi:type="dcterms:W3CDTF">2023-03-21T20:55:32Z</dcterms:modified>
</cp:coreProperties>
</file>